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8" autoAdjust="0"/>
    <p:restoredTop sz="94660"/>
  </p:normalViewPr>
  <p:slideViewPr>
    <p:cSldViewPr>
      <p:cViewPr varScale="1">
        <p:scale>
          <a:sx n="66" d="100"/>
          <a:sy n="66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900997A-BE73-4977-A644-888EB50ADE04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F91C179-7B31-48D1-8DBF-C56BF68EB7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4267200"/>
            <a:ext cx="6480048" cy="1371600"/>
          </a:xfrm>
        </p:spPr>
        <p:txBody>
          <a:bodyPr>
            <a:normAutofit/>
          </a:bodyPr>
          <a:lstStyle/>
          <a:p>
            <a:r>
              <a:rPr lang="en-US" sz="6000" cap="non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Hermann</a:t>
            </a:r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6000" cap="non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Goering</a:t>
            </a:r>
            <a:endParaRPr lang="en-US" sz="6000" cap="none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4114800"/>
            <a:ext cx="6480048" cy="381000"/>
          </a:xfrm>
        </p:spPr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Carly</a:t>
            </a:r>
            <a:r>
              <a:rPr lang="en-US" dirty="0" smtClean="0"/>
              <a:t> </a:t>
            </a:r>
            <a:r>
              <a:rPr lang="en-US" dirty="0" smtClean="0"/>
              <a:t>Lenart</a:t>
            </a:r>
            <a:endParaRPr lang="en-US" dirty="0"/>
          </a:p>
        </p:txBody>
      </p:sp>
      <p:pic>
        <p:nvPicPr>
          <p:cNvPr id="5" name="Picture 4" descr="Herman_Goer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04800"/>
            <a:ext cx="2667000" cy="3845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Nuremburg Trials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He was trialed and found </a:t>
            </a:r>
            <a:r>
              <a:rPr lang="en-US" dirty="0" smtClean="0"/>
              <a:t>guilty of:</a:t>
            </a:r>
            <a:endParaRPr lang="en-US" dirty="0" smtClean="0"/>
          </a:p>
          <a:p>
            <a:pPr lvl="1"/>
            <a:r>
              <a:rPr lang="en-US" dirty="0" smtClean="0"/>
              <a:t>Conspiracy</a:t>
            </a:r>
          </a:p>
          <a:p>
            <a:pPr lvl="1"/>
            <a:r>
              <a:rPr lang="en-US" dirty="0" smtClean="0"/>
              <a:t>Crimes against peace</a:t>
            </a:r>
          </a:p>
          <a:p>
            <a:pPr lvl="1"/>
            <a:r>
              <a:rPr lang="en-US" dirty="0" smtClean="0"/>
              <a:t>War crimes</a:t>
            </a:r>
          </a:p>
          <a:p>
            <a:pPr lvl="1"/>
            <a:r>
              <a:rPr lang="en-US" dirty="0" smtClean="0"/>
              <a:t>Crimes against humanity</a:t>
            </a:r>
          </a:p>
          <a:p>
            <a:r>
              <a:rPr lang="en-US" dirty="0" smtClean="0"/>
              <a:t>He was sentenced to be </a:t>
            </a:r>
            <a:r>
              <a:rPr lang="en-US" dirty="0" smtClean="0"/>
              <a:t>executed.</a:t>
            </a:r>
            <a:endParaRPr lang="en-US" dirty="0" smtClean="0"/>
          </a:p>
          <a:p>
            <a:r>
              <a:rPr lang="en-US" dirty="0" smtClean="0"/>
              <a:t>Two hours before his execution he committed suicide by swallowing Potassium Cyanide(Oct. 15, 1946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5" name="Content Placeholder 4" descr="goering-corps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286000"/>
            <a:ext cx="2895600" cy="23281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304800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Sources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www.jewishvirtuallibrary.org/jsource/Holocaust/goering.html</a:t>
            </a:r>
          </a:p>
          <a:p>
            <a:r>
              <a:rPr lang="en-US" dirty="0" smtClean="0"/>
              <a:t>www.historyplace.com/worldwar2/holocaust/h-goering.htm</a:t>
            </a:r>
          </a:p>
          <a:p>
            <a:r>
              <a:rPr lang="en-US" dirty="0" smtClean="0"/>
              <a:t>www.spartacus.schoolnet.co.uk/2WWgoring.htm</a:t>
            </a:r>
          </a:p>
          <a:p>
            <a:r>
              <a:rPr lang="en-US" dirty="0" smtClean="0"/>
              <a:t>history1900s.about.com/library/holocaust/blgoering.htm</a:t>
            </a:r>
          </a:p>
          <a:p>
            <a:r>
              <a:rPr lang="en-US" dirty="0" smtClean="0"/>
              <a:t>www.auschwitz.dk/Goering.htm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Childhood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Born on January 12, 1893 in Rosenheim, Bavaria</a:t>
            </a:r>
          </a:p>
          <a:p>
            <a:endParaRPr lang="en-US" dirty="0" smtClean="0"/>
          </a:p>
          <a:p>
            <a:r>
              <a:rPr lang="en-US" dirty="0" smtClean="0"/>
              <a:t>Full Name: Hermann Wilhelm Goering</a:t>
            </a:r>
          </a:p>
          <a:p>
            <a:endParaRPr lang="en-US" dirty="0" smtClean="0"/>
          </a:p>
          <a:p>
            <a:r>
              <a:rPr lang="en-US" dirty="0" smtClean="0"/>
              <a:t>Born To: Heinrich Ernst and </a:t>
            </a:r>
            <a:r>
              <a:rPr lang="en-US" dirty="0" smtClean="0"/>
              <a:t>Franziska</a:t>
            </a:r>
            <a:r>
              <a:rPr lang="en-US" dirty="0" smtClean="0"/>
              <a:t> Goering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5" descr="untitled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52974" y="1828800"/>
            <a:ext cx="3261739" cy="3458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World  War I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5562600" y="5486400"/>
            <a:ext cx="2286000" cy="533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Iron Cross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4807688"/>
          </a:xfrm>
        </p:spPr>
        <p:txBody>
          <a:bodyPr>
            <a:normAutofit/>
          </a:bodyPr>
          <a:lstStyle/>
          <a:p>
            <a:r>
              <a:rPr lang="en-US" dirty="0" smtClean="0"/>
              <a:t>He w</a:t>
            </a:r>
            <a:r>
              <a:rPr lang="en-US" dirty="0" smtClean="0"/>
              <a:t>as </a:t>
            </a:r>
            <a:r>
              <a:rPr lang="en-US" dirty="0" smtClean="0"/>
              <a:t>a Fokker plane pilot.</a:t>
            </a:r>
          </a:p>
          <a:p>
            <a:endParaRPr lang="en-US" dirty="0" smtClean="0"/>
          </a:p>
          <a:p>
            <a:r>
              <a:rPr lang="en-US" dirty="0" smtClean="0"/>
              <a:t>He w</a:t>
            </a:r>
            <a:r>
              <a:rPr lang="en-US" dirty="0" smtClean="0"/>
              <a:t>as </a:t>
            </a:r>
            <a:r>
              <a:rPr lang="en-US" dirty="0" smtClean="0"/>
              <a:t>the leader of many pilot groups like </a:t>
            </a:r>
            <a:r>
              <a:rPr lang="en-US" dirty="0" smtClean="0"/>
              <a:t>Jagdstaffel</a:t>
            </a:r>
            <a:r>
              <a:rPr lang="en-US" dirty="0" smtClean="0"/>
              <a:t> 27 and the </a:t>
            </a:r>
            <a:r>
              <a:rPr lang="en-US" dirty="0" smtClean="0"/>
              <a:t>Richthofen</a:t>
            </a:r>
            <a:r>
              <a:rPr lang="en-US" dirty="0" smtClean="0"/>
              <a:t> Group.</a:t>
            </a:r>
          </a:p>
          <a:p>
            <a:endParaRPr lang="en-US" dirty="0" smtClean="0"/>
          </a:p>
          <a:p>
            <a:r>
              <a:rPr lang="en-US" dirty="0" smtClean="0"/>
              <a:t>He w</a:t>
            </a:r>
            <a:r>
              <a:rPr lang="en-US" dirty="0" smtClean="0"/>
              <a:t>as </a:t>
            </a:r>
            <a:r>
              <a:rPr lang="en-US" dirty="0" smtClean="0"/>
              <a:t>awarded the Iron Cross.</a:t>
            </a:r>
            <a:endParaRPr lang="en-US" dirty="0"/>
          </a:p>
        </p:txBody>
      </p:sp>
      <p:pic>
        <p:nvPicPr>
          <p:cNvPr id="5" name="Content Placeholder 4" descr="iron-cross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339927" y="1517650"/>
            <a:ext cx="2651971" cy="3941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After the War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He b</a:t>
            </a:r>
            <a:r>
              <a:rPr lang="en-US" dirty="0" smtClean="0"/>
              <a:t>ecame </a:t>
            </a:r>
            <a:r>
              <a:rPr lang="en-US" dirty="0" smtClean="0"/>
              <a:t>a </a:t>
            </a:r>
            <a:r>
              <a:rPr lang="en-US" dirty="0" smtClean="0"/>
              <a:t>S</a:t>
            </a:r>
            <a:r>
              <a:rPr lang="en-US" dirty="0" smtClean="0"/>
              <a:t>howflier</a:t>
            </a:r>
            <a:r>
              <a:rPr lang="en-US" dirty="0" smtClean="0"/>
              <a:t> </a:t>
            </a:r>
            <a:r>
              <a:rPr lang="en-US" dirty="0" smtClean="0"/>
              <a:t>in Sweden and Denmark.</a:t>
            </a:r>
          </a:p>
          <a:p>
            <a:endParaRPr lang="en-US" dirty="0" smtClean="0"/>
          </a:p>
          <a:p>
            <a:r>
              <a:rPr lang="en-US" dirty="0" smtClean="0"/>
              <a:t>He m</a:t>
            </a:r>
            <a:r>
              <a:rPr lang="en-US" dirty="0" smtClean="0"/>
              <a:t>et </a:t>
            </a:r>
            <a:r>
              <a:rPr lang="en-US" dirty="0" smtClean="0"/>
              <a:t>his wife, Baroness Karin von </a:t>
            </a:r>
            <a:r>
              <a:rPr lang="en-US" dirty="0" smtClean="0"/>
              <a:t>Fock-Kantzow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He b</a:t>
            </a:r>
            <a:r>
              <a:rPr lang="en-US" dirty="0" smtClean="0"/>
              <a:t>ecame </a:t>
            </a:r>
            <a:r>
              <a:rPr lang="en-US" dirty="0" smtClean="0"/>
              <a:t>a member of the Nazi Party after listening to one of Hitler’s speeches.</a:t>
            </a:r>
            <a:endParaRPr lang="en-US" dirty="0"/>
          </a:p>
        </p:txBody>
      </p:sp>
      <p:pic>
        <p:nvPicPr>
          <p:cNvPr id="5" name="Content Placeholder 4" descr="IH1763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47620" y="2133600"/>
            <a:ext cx="355818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62600" y="49530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Showflier</a:t>
            </a:r>
            <a:r>
              <a:rPr lang="en-US" sz="2000" b="1" dirty="0" smtClean="0"/>
              <a:t> Plane</a:t>
            </a:r>
            <a:endParaRPr lang="en-US" sz="20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World War II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Hitler appointed him commander of the SA </a:t>
            </a:r>
            <a:r>
              <a:rPr lang="en-US" dirty="0" smtClean="0"/>
              <a:t>Brownshirts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Nazi terrorist group made to intimidate </a:t>
            </a:r>
            <a:r>
              <a:rPr lang="en-US" dirty="0" smtClean="0"/>
              <a:t>or </a:t>
            </a:r>
            <a:r>
              <a:rPr lang="en-US" dirty="0" smtClean="0"/>
              <a:t>brutalize anybody who stood in their way.</a:t>
            </a:r>
          </a:p>
          <a:p>
            <a:endParaRPr lang="en-US" dirty="0" smtClean="0"/>
          </a:p>
          <a:p>
            <a:r>
              <a:rPr lang="en-US" dirty="0" smtClean="0"/>
              <a:t>He became Hitler’s designated successor.</a:t>
            </a:r>
          </a:p>
        </p:txBody>
      </p:sp>
      <p:pic>
        <p:nvPicPr>
          <p:cNvPr id="5" name="Content Placeholder 4" descr="wss-13-husseini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43400" y="2057400"/>
            <a:ext cx="4395479" cy="25704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410200" y="47244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SA </a:t>
            </a:r>
            <a:r>
              <a:rPr lang="en-US" sz="2000" b="1" dirty="0" smtClean="0"/>
              <a:t>Brownshirts</a:t>
            </a:r>
            <a:endParaRPr lang="en-US" sz="20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World War II continued…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He was the founder of the </a:t>
            </a:r>
            <a:r>
              <a:rPr lang="en-US" dirty="0" smtClean="0"/>
              <a:t>Gustapo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Nazi secret police.</a:t>
            </a:r>
          </a:p>
          <a:p>
            <a:endParaRPr lang="en-US" dirty="0" smtClean="0"/>
          </a:p>
          <a:p>
            <a:r>
              <a:rPr lang="en-US" dirty="0" smtClean="0"/>
              <a:t>He helped Hitler rise to power.</a:t>
            </a:r>
          </a:p>
          <a:p>
            <a:endParaRPr lang="en-US" dirty="0" smtClean="0"/>
          </a:p>
          <a:p>
            <a:r>
              <a:rPr lang="en-US" dirty="0" smtClean="0"/>
              <a:t>Along with Himmler and </a:t>
            </a:r>
            <a:r>
              <a:rPr lang="en-US" dirty="0" smtClean="0"/>
              <a:t>Heydrich</a:t>
            </a:r>
            <a:r>
              <a:rPr lang="en-US" dirty="0" smtClean="0"/>
              <a:t>, he set up the first concentration camps.</a:t>
            </a:r>
          </a:p>
        </p:txBody>
      </p:sp>
      <p:pic>
        <p:nvPicPr>
          <p:cNvPr id="5" name="Content Placeholder 4" descr="gestapo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2133600"/>
            <a:ext cx="3657600" cy="26401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181600" y="48768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Gestapo Officers</a:t>
            </a:r>
            <a:endParaRPr lang="en-US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Goering and Jews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November 1938, Goering fined </a:t>
            </a:r>
            <a:r>
              <a:rPr lang="en-US" dirty="0" smtClean="0"/>
              <a:t>Jews 1 </a:t>
            </a:r>
            <a:r>
              <a:rPr lang="en-US" dirty="0" smtClean="0"/>
              <a:t>billion </a:t>
            </a:r>
            <a:r>
              <a:rPr lang="en-US" dirty="0" smtClean="0"/>
              <a:t>dollars for </a:t>
            </a:r>
            <a:r>
              <a:rPr lang="en-US" dirty="0" smtClean="0"/>
              <a:t>the  damages Nazis </a:t>
            </a:r>
            <a:r>
              <a:rPr lang="en-US" dirty="0" smtClean="0"/>
              <a:t>caused.</a:t>
            </a:r>
            <a:endParaRPr lang="en-US" dirty="0" smtClean="0"/>
          </a:p>
          <a:p>
            <a:r>
              <a:rPr lang="en-US" dirty="0" smtClean="0"/>
              <a:t>His ideas led </a:t>
            </a:r>
            <a:r>
              <a:rPr lang="en-US" dirty="0" smtClean="0"/>
              <a:t>to the </a:t>
            </a:r>
            <a:r>
              <a:rPr lang="en-US" dirty="0" smtClean="0"/>
              <a:t>1942 </a:t>
            </a:r>
            <a:r>
              <a:rPr lang="en-US" dirty="0" smtClean="0"/>
              <a:t>Wannsee</a:t>
            </a:r>
            <a:r>
              <a:rPr lang="en-US" dirty="0" smtClean="0"/>
              <a:t> </a:t>
            </a:r>
            <a:r>
              <a:rPr lang="en-US" dirty="0" smtClean="0"/>
              <a:t>Conference.</a:t>
            </a:r>
            <a:endParaRPr lang="en-US" dirty="0" smtClean="0"/>
          </a:p>
          <a:p>
            <a:pPr lvl="1"/>
            <a:r>
              <a:rPr lang="en-US" dirty="0" smtClean="0"/>
              <a:t>This attempted to make an extermination of 11 million </a:t>
            </a:r>
            <a:r>
              <a:rPr lang="en-US" dirty="0" smtClean="0"/>
              <a:t>Jews.</a:t>
            </a:r>
            <a:endParaRPr lang="en-US" dirty="0"/>
          </a:p>
        </p:txBody>
      </p:sp>
      <p:pic>
        <p:nvPicPr>
          <p:cNvPr id="5" name="Content Placeholder 4" descr="ebensee-concentration-camp-prisoners-194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2209800"/>
            <a:ext cx="3634753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Goering’s 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48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Commander-in-Chief of the Luftwaffe</a:t>
            </a:r>
          </a:p>
          <a:p>
            <a:pPr lvl="1"/>
            <a:r>
              <a:rPr lang="en-US" dirty="0" smtClean="0"/>
              <a:t>Oberbefehlshaker</a:t>
            </a:r>
            <a:r>
              <a:rPr lang="en-US" dirty="0" smtClean="0"/>
              <a:t> de Luftwaffe</a:t>
            </a:r>
          </a:p>
          <a:p>
            <a:r>
              <a:rPr lang="en-US" dirty="0" smtClean="0"/>
              <a:t>President of Reichstag</a:t>
            </a:r>
          </a:p>
          <a:p>
            <a:r>
              <a:rPr lang="en-US" dirty="0" smtClean="0"/>
              <a:t>Prime Minister of Prussia</a:t>
            </a:r>
          </a:p>
          <a:p>
            <a:r>
              <a:rPr lang="en-US" dirty="0" smtClean="0"/>
              <a:t>Hitler’s designated successor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man in the Third Reich</a:t>
            </a:r>
          </a:p>
          <a:p>
            <a:r>
              <a:rPr lang="en-US" dirty="0" smtClean="0"/>
              <a:t>Commander of SA </a:t>
            </a:r>
            <a:r>
              <a:rPr lang="en-US" dirty="0" smtClean="0"/>
              <a:t>B</a:t>
            </a:r>
            <a:r>
              <a:rPr lang="en-US" dirty="0" smtClean="0"/>
              <a:t>rownshirts</a:t>
            </a:r>
            <a:endParaRPr lang="en-US" dirty="0"/>
          </a:p>
        </p:txBody>
      </p:sp>
      <p:pic>
        <p:nvPicPr>
          <p:cNvPr id="5" name="Content Placeholder 4" descr="hermann_goering_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62600" y="1905000"/>
            <a:ext cx="2029592" cy="324154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End of the War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Goering began to lose favor of Hitler after the Battle of Britain.</a:t>
            </a:r>
          </a:p>
          <a:p>
            <a:r>
              <a:rPr lang="en-US" dirty="0" smtClean="0"/>
              <a:t>He became addicted to drugs and went crazy.</a:t>
            </a:r>
          </a:p>
          <a:p>
            <a:r>
              <a:rPr lang="en-US" dirty="0" smtClean="0"/>
              <a:t>After Hitler killed himself Goering fled Germany. He surrendered to the US Army in Austria on May 8, 1945.</a:t>
            </a:r>
          </a:p>
          <a:p>
            <a:endParaRPr lang="en-US" dirty="0"/>
          </a:p>
        </p:txBody>
      </p:sp>
      <p:pic>
        <p:nvPicPr>
          <p:cNvPr id="5" name="Content Placeholder 4" descr="2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05000"/>
            <a:ext cx="3701676" cy="2418429"/>
          </a:xfrm>
        </p:spPr>
      </p:pic>
      <p:sp>
        <p:nvSpPr>
          <p:cNvPr id="6" name="TextBox 5"/>
          <p:cNvSpPr txBox="1"/>
          <p:nvPr/>
        </p:nvSpPr>
        <p:spPr>
          <a:xfrm>
            <a:off x="5486400" y="44196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Battle of Britain</a:t>
            </a:r>
            <a:endParaRPr lang="en-US" sz="2000" b="1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200</TotalTime>
  <Words>351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Hermann Goering</vt:lpstr>
      <vt:lpstr>Childhood</vt:lpstr>
      <vt:lpstr>World  War I</vt:lpstr>
      <vt:lpstr>After the War</vt:lpstr>
      <vt:lpstr>World War II</vt:lpstr>
      <vt:lpstr>World War II continued…</vt:lpstr>
      <vt:lpstr>Goering and Jews</vt:lpstr>
      <vt:lpstr> Goering’s Titles</vt:lpstr>
      <vt:lpstr>End of the War</vt:lpstr>
      <vt:lpstr>Nuremburg Trials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Hermann Goering</dc:title>
  <dc:creator>7343</dc:creator>
  <cp:lastModifiedBy> </cp:lastModifiedBy>
  <cp:revision>16</cp:revision>
  <dcterms:created xsi:type="dcterms:W3CDTF">2009-11-23T15:45:32Z</dcterms:created>
  <dcterms:modified xsi:type="dcterms:W3CDTF">2009-11-24T17:15:25Z</dcterms:modified>
</cp:coreProperties>
</file>